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Comfortaa"/>
      <p:regular r:id="rId24"/>
    </p:embeddedFont>
    <p:embeddedFont>
      <p:font typeface="Comfortaa"/>
      <p:regular r:id="rId25"/>
    </p:embeddedFont>
    <p:embeddedFont>
      <p:font typeface="Raleway Medium"/>
      <p:regular r:id="rId26"/>
    </p:embeddedFont>
    <p:embeddedFont>
      <p:font typeface="Raleway Medium"/>
      <p:regular r:id="rId27"/>
    </p:embeddedFont>
    <p:embeddedFont>
      <p:font typeface="Raleway Medium"/>
      <p:regular r:id="rId28"/>
    </p:embeddedFont>
    <p:embeddedFont>
      <p:font typeface="Raleway Medium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fakeapi.platzi.com/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fakeapi.platzi.com/" TargetMode="External"/><Relationship Id="rId4" Type="http://schemas.openxmlformats.org/officeDocument/2006/relationships/hyperlink" Target="https://github.com/AbdallahALBanna/Api-Test_Automation_Project" TargetMode="External"/><Relationship Id="rId1" Type="http://schemas.openxmlformats.org/officeDocument/2006/relationships/image" Target="../media/image-12-1.png"/><Relationship Id="rId3" Type="http://schemas.openxmlformats.org/officeDocument/2006/relationships/image" Target="../media/image-12-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457801"/>
            <a:ext cx="7381875" cy="1398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 Testing </a:t>
            </a:r>
            <a:endParaRPr lang="en-US" sz="8800" dirty="0"/>
          </a:p>
        </p:txBody>
      </p:sp>
      <p:sp>
        <p:nvSpPr>
          <p:cNvPr id="4" name="Text 1"/>
          <p:cNvSpPr/>
          <p:nvPr/>
        </p:nvSpPr>
        <p:spPr>
          <a:xfrm>
            <a:off x="1607582" y="3233976"/>
            <a:ext cx="592871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Manual/Automation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81063" y="431077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By: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4996815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-Abdallah Albanna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81063" y="5682853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-Moaz Metawea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81063" y="6368891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-Mahmoud yehia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01" y="2370892"/>
            <a:ext cx="6685598" cy="34876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063" y="3415546"/>
            <a:ext cx="55530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Automation Testing Life Cycle </a:t>
            </a:r>
            <a:endParaRPr lang="en-US" sz="4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42089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 Testing Automation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196953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project involves testing the </a:t>
            </a:r>
            <a:pPr indent="0" marL="0">
              <a:lnSpc>
                <a:spcPts val="3150"/>
              </a:lnSpc>
              <a:buNone/>
            </a:pPr>
            <a:r>
              <a:rPr lang="en-US" sz="1950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Platzi Fake API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using various tools and technologies including </a:t>
            </a:r>
            <a:pPr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Postman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</a:t>
            </a:r>
            <a:pPr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Newman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</a:t>
            </a:r>
            <a:pPr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Jenkins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and </a:t>
            </a:r>
            <a:pPr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RestAssured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 The purpose is to automate the testing of API endpoints to ensure their reliability and performance.</a:t>
            </a:r>
            <a:endParaRPr lang="en-US" sz="19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3948" y="628769"/>
            <a:ext cx="6702504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 Manual/Automation project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00338" y="1365528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Demo URL:</a:t>
            </a:r>
            <a:endParaRPr lang="en-US" sz="2000" dirty="0"/>
          </a:p>
        </p:txBody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338" y="2026087"/>
            <a:ext cx="13029724" cy="22868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338" y="4655939"/>
            <a:ext cx="25635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GitHub Repository:</a:t>
            </a:r>
            <a:endParaRPr lang="en-US" sz="2000" dirty="0"/>
          </a:p>
        </p:txBody>
      </p:sp>
      <p:pic>
        <p:nvPicPr>
          <p:cNvPr id="6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38" y="5316498"/>
            <a:ext cx="13029724" cy="22868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72835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Scope 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1975604"/>
            <a:ext cx="6245304" cy="38598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615017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Postman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81063" y="6650831"/>
            <a:ext cx="6245304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popular API testing platform with intuitive features and a user-friendly interface.</a:t>
            </a:r>
            <a:endParaRPr lang="en-US" sz="1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14" y="1975604"/>
            <a:ext cx="6245423" cy="38598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3914" y="615017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Rest Assured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03914" y="6650831"/>
            <a:ext cx="6245423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Java-based API testing library known for its comprehensive capabilities and flexibility.</a:t>
            </a:r>
            <a:endParaRPr lang="en-US" sz="19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832610"/>
            <a:ext cx="629888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Tools &amp; Technologiest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770132" y="2909411"/>
            <a:ext cx="697920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Postman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Used for manual API testing, sending requests, and verifying responses.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770132" y="3803333"/>
            <a:ext cx="697920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Newman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Command-line tool to run Postman collections for API testing automation.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770132" y="4697254"/>
            <a:ext cx="697920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Jenkins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Continuous Integration (CI) server to automatically run API tests on code commits or at scheduled intervals.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770132" y="5591175"/>
            <a:ext cx="697920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RestAssured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Java library for automated testing of REST APIs.</a:t>
            </a:r>
            <a:endParaRPr lang="en-US" sz="19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81063" y="3065740"/>
            <a:ext cx="12868275" cy="209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0"/>
              </a:lnSpc>
              <a:buNone/>
            </a:pPr>
            <a:r>
              <a:rPr lang="en-US" sz="1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Demo</a:t>
            </a:r>
            <a:endParaRPr lang="en-US" sz="1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2" y="1686282"/>
            <a:ext cx="4857036" cy="48570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67462" y="3065740"/>
            <a:ext cx="7381875" cy="209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0"/>
              </a:lnSpc>
              <a:buNone/>
            </a:pPr>
            <a:r>
              <a:rPr lang="en-US" sz="1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Q &amp; A</a:t>
            </a:r>
            <a:endParaRPr lang="en-US" sz="1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81063" y="3065740"/>
            <a:ext cx="12868275" cy="209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0"/>
              </a:lnSpc>
              <a:buNone/>
            </a:pPr>
            <a:r>
              <a:rPr lang="en-US" sz="1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Thank You</a:t>
            </a:r>
            <a:endParaRPr lang="en-US" sz="1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93356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Table of Content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29350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84632" y="2408873"/>
            <a:ext cx="131921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185541" y="2293501"/>
            <a:ext cx="4132302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What is an API / Web Service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367462" y="367784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551890" y="3793212"/>
            <a:ext cx="19740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7185541" y="367784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What is API Testing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367462" y="506218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550104" y="5177552"/>
            <a:ext cx="2010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7185541" y="506218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Manual API Testing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367462" y="644652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6541056" y="6561892"/>
            <a:ext cx="21919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185541" y="644652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 Automation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520547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What is an API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597348"/>
            <a:ext cx="7381875" cy="1202769"/>
          </a:xfrm>
          <a:prstGeom prst="roundRect">
            <a:avLst>
              <a:gd name="adj" fmla="val 3139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619161" y="2849047"/>
            <a:ext cx="6878479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 stands </a:t>
            </a:r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for Application Programming Interface</a:t>
            </a:r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367462" y="4051816"/>
            <a:ext cx="7381875" cy="1202769"/>
          </a:xfrm>
          <a:prstGeom prst="roundRect">
            <a:avLst>
              <a:gd name="adj" fmla="val 31398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619161" y="4303514"/>
            <a:ext cx="6878479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 software intermediary that allows two applications to talk to each other.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367462" y="5506283"/>
            <a:ext cx="7381875" cy="1202769"/>
          </a:xfrm>
          <a:prstGeom prst="roundRect">
            <a:avLst>
              <a:gd name="adj" fmla="val 31398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6619161" y="5757982"/>
            <a:ext cx="6878479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APIs are an accessible way to extract and share data within and across organizations.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755696"/>
            <a:ext cx="6226254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 and Web Services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0841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Web Service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685580"/>
            <a:ext cx="61270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collection of open source protocols and standards used for exchanging data between systems or applications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629882" y="30841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9882" y="3685580"/>
            <a:ext cx="61270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software interface that allows two applications to interact with each other without any user involvement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881063" y="5404009"/>
            <a:ext cx="12868275" cy="1069896"/>
          </a:xfrm>
          <a:prstGeom prst="roundRect">
            <a:avLst>
              <a:gd name="adj" fmla="val 35298"/>
            </a:avLst>
          </a:prstGeom>
          <a:solidFill>
            <a:srgbClr val="4D4000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761" y="5780246"/>
            <a:ext cx="314682" cy="25169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699141" y="5718572"/>
            <a:ext cx="1179849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All Web services are APIs, but all APIs are not web services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682" y="1686282"/>
            <a:ext cx="4857036" cy="48570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063" y="2138005"/>
            <a:ext cx="6399014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Types of Web Services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81063" y="321480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6" name="Shape 2"/>
          <p:cNvSpPr/>
          <p:nvPr/>
        </p:nvSpPr>
        <p:spPr>
          <a:xfrm>
            <a:off x="881063" y="3900845"/>
            <a:ext cx="7381875" cy="2190750"/>
          </a:xfrm>
          <a:prstGeom prst="roundRect">
            <a:avLst>
              <a:gd name="adj" fmla="val 1723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96302" y="3916085"/>
            <a:ext cx="73513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48001" y="407467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Web Service Type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4827508" y="407467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Transfer Method</a:t>
            </a:r>
            <a:endParaRPr lang="en-US" sz="1950" dirty="0"/>
          </a:p>
        </p:txBody>
      </p:sp>
      <p:sp>
        <p:nvSpPr>
          <p:cNvPr id="10" name="Shape 6"/>
          <p:cNvSpPr/>
          <p:nvPr/>
        </p:nvSpPr>
        <p:spPr>
          <a:xfrm>
            <a:off x="896302" y="4636175"/>
            <a:ext cx="73513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48001" y="479476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SOAP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4827508" y="479476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XML</a:t>
            </a:r>
            <a:endParaRPr lang="en-US" sz="1950" dirty="0"/>
          </a:p>
        </p:txBody>
      </p:sp>
      <p:sp>
        <p:nvSpPr>
          <p:cNvPr id="13" name="Shape 9"/>
          <p:cNvSpPr/>
          <p:nvPr/>
        </p:nvSpPr>
        <p:spPr>
          <a:xfrm>
            <a:off x="896302" y="5356265"/>
            <a:ext cx="73513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148001" y="551485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RESTful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4827508" y="5514856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JSON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" y="2625923"/>
            <a:ext cx="4856798" cy="29776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67462" y="940237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What is API Testing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67462" y="2300168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6" name="Text 2"/>
          <p:cNvSpPr/>
          <p:nvPr/>
        </p:nvSpPr>
        <p:spPr>
          <a:xfrm>
            <a:off x="6584632" y="2415540"/>
            <a:ext cx="131921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7185541" y="230016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Focus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185541" y="2800826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API testing primarily focuses on testing individual API methods and their interactions.</a:t>
            </a:r>
            <a:endParaRPr lang="en-US" sz="1950" dirty="0"/>
          </a:p>
        </p:txBody>
      </p:sp>
      <p:sp>
        <p:nvSpPr>
          <p:cNvPr id="9" name="Shape 5"/>
          <p:cNvSpPr/>
          <p:nvPr/>
        </p:nvSpPr>
        <p:spPr>
          <a:xfrm>
            <a:off x="6367462" y="414147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0" name="Text 6"/>
          <p:cNvSpPr/>
          <p:nvPr/>
        </p:nvSpPr>
        <p:spPr>
          <a:xfrm>
            <a:off x="6551890" y="4256842"/>
            <a:ext cx="19740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7185541" y="414147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Integration Level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185541" y="4642128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type of testing is generally conducted at the integration level.</a:t>
            </a:r>
            <a:endParaRPr lang="en-US" sz="1950" dirty="0"/>
          </a:p>
        </p:txBody>
      </p:sp>
      <p:sp>
        <p:nvSpPr>
          <p:cNvPr id="13" name="Shape 9"/>
          <p:cNvSpPr/>
          <p:nvPr/>
        </p:nvSpPr>
        <p:spPr>
          <a:xfrm>
            <a:off x="6367462" y="598277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4" name="Text 10"/>
          <p:cNvSpPr/>
          <p:nvPr/>
        </p:nvSpPr>
        <p:spPr>
          <a:xfrm>
            <a:off x="6550104" y="6098143"/>
            <a:ext cx="2010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7185541" y="598277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185541" y="6483429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 ensure the functionality, reliability, and security of APIs.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809744"/>
            <a:ext cx="895135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Components of API Testing</a:t>
            </a:r>
            <a:endParaRPr lang="en-US" sz="4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1886545"/>
            <a:ext cx="629364" cy="6293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1063" y="2767608"/>
            <a:ext cx="3319582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Request and Response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81063" y="3268266"/>
            <a:ext cx="6245304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Testing the flow of data between the API and the client, verifying the correctness of requests and responses.</a:t>
            </a:r>
            <a:endParaRPr lang="en-US" sz="19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14" y="1886545"/>
            <a:ext cx="629364" cy="6293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03914" y="276760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Endpoints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503914" y="3268266"/>
            <a:ext cx="6245423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Validating the functionality and accessibility of specific API endpoints.</a:t>
            </a:r>
            <a:endParaRPr lang="en-US" sz="19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5232202"/>
            <a:ext cx="629364" cy="6293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81063" y="611326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881063" y="6613922"/>
            <a:ext cx="6245304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Ensuring secure API access and data protection through authentication mechanisms.</a:t>
            </a:r>
            <a:endParaRPr lang="en-US" sz="19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914" y="5232202"/>
            <a:ext cx="629364" cy="62936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03914" y="611326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Formats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503914" y="6613922"/>
            <a:ext cx="6245423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Verifying that data is transmitted and processed correctly in the designated formats (JSON, XML).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534" y="543282"/>
            <a:ext cx="5846326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Why API Testing is Crucial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34" y="1385411"/>
            <a:ext cx="984528" cy="15751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5337" y="1582222"/>
            <a:ext cx="2605445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Ensuring Functionality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455337" y="1973818"/>
            <a:ext cx="648593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Ensuring that APIs operate as intended, meeting their defined specifications.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34" y="2960608"/>
            <a:ext cx="984528" cy="15751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5337" y="3157418"/>
            <a:ext cx="228195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Early Bug Detection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455337" y="3549015"/>
            <a:ext cx="648593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Identifying and addressing issues early in the development cycle, minimizing potential downstream problems.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34" y="4535805"/>
            <a:ext cx="984528" cy="15751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5337" y="4732615"/>
            <a:ext cx="218777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Security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455337" y="5124212"/>
            <a:ext cx="648593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Protecting sensitive data and preventing unauthorized access to API resources.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534" y="6111002"/>
            <a:ext cx="984528" cy="157519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55337" y="6307812"/>
            <a:ext cx="218777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Performance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455337" y="6699409"/>
            <a:ext cx="648593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Optimizing API performance for speed, efficiency, and responsiveness.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01" y="2787253"/>
            <a:ext cx="4856798" cy="265509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063" y="3173492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 Testing Tools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81063" y="4250293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wide array of tools can be used for API testing, each offering unique features and functionalities.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2024-10-14T17:09:44Z</dcterms:created>
  <dcterms:modified xsi:type="dcterms:W3CDTF">2024-10-14T17:09:44Z</dcterms:modified>
</cp:coreProperties>
</file>